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2" r:id="rId3"/>
    <p:sldId id="257" r:id="rId4"/>
    <p:sldId id="259" r:id="rId5"/>
    <p:sldId id="293" r:id="rId6"/>
    <p:sldId id="294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5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9" r:id="rId37"/>
    <p:sldId id="295" r:id="rId38"/>
    <p:sldId id="296" r:id="rId39"/>
    <p:sldId id="290" r:id="rId40"/>
    <p:sldId id="291" r:id="rId41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1"/>
    <a:srgbClr val="FFCC66"/>
    <a:srgbClr val="0000FF"/>
    <a:srgbClr val="FF99CC"/>
    <a:srgbClr val="007033"/>
    <a:srgbClr val="5EEC3C"/>
    <a:srgbClr val="990099"/>
    <a:srgbClr val="CC0099"/>
    <a:srgbClr val="FE9202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36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B3392-12B4-4470-AEF6-E777FEA9AE37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B8BC-A629-46EC-9BC5-92B8CADD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781" y="1655520"/>
            <a:ext cx="5726438" cy="91623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E10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782" y="2571751"/>
            <a:ext cx="5726303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EF2BCCD2-B51E-485F-A49D-4B12B4AA9E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730" y="2326214"/>
            <a:ext cx="1097838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24" y="433881"/>
            <a:ext cx="6184553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E1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24" y="1350111"/>
            <a:ext cx="6184553" cy="3359507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598" y="433880"/>
            <a:ext cx="4695679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598" y="1044701"/>
            <a:ext cx="469567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89" y="281176"/>
            <a:ext cx="6070023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E1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59" y="1481108"/>
            <a:ext cx="3030141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59" y="1960931"/>
            <a:ext cx="3030141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1" y="1481108"/>
            <a:ext cx="3031331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29001" y="1960931"/>
            <a:ext cx="3031331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31A581-D9EB-4C3E-A08F-5E96D9D31F1E}"/>
              </a:ext>
            </a:extLst>
          </p:cNvPr>
          <p:cNvSpPr txBox="1"/>
          <p:nvPr userDrawn="1"/>
        </p:nvSpPr>
        <p:spPr>
          <a:xfrm>
            <a:off x="-6862" y="5213747"/>
            <a:ext cx="6292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0" y="1670726"/>
            <a:ext cx="9144000" cy="901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«От здорового питания- </a:t>
            </a:r>
            <a:br>
              <a:rPr lang="ru-RU" dirty="0" smtClean="0"/>
            </a:br>
            <a:r>
              <a:rPr lang="ru-RU" dirty="0" smtClean="0"/>
              <a:t>к здоровому поколению»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65782" y="2571751"/>
            <a:ext cx="5917318" cy="122163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«Искра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Бегишевской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</a:p>
          <a:p>
            <a:r>
              <a:rPr lang="ru-RU" b="1" dirty="0" smtClean="0"/>
              <a:t>фестиваль-конкурс</a:t>
            </a:r>
            <a:endParaRPr lang="ru-RU" dirty="0"/>
          </a:p>
          <a:p>
            <a:r>
              <a:rPr lang="ru-RU" b="1" dirty="0"/>
              <a:t>волонтерских проектов «Здоровое питание»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Эксперимент с </a:t>
            </a:r>
            <a:r>
              <a:rPr lang="ru-RU" dirty="0" smtClean="0">
                <a:effectLst/>
              </a:rPr>
              <a:t>Кока-</a:t>
            </a:r>
            <a:r>
              <a:rPr lang="ru-RU" b="1" dirty="0" smtClean="0">
                <a:effectLst/>
              </a:rPr>
              <a:t>колой </a:t>
            </a:r>
            <a:r>
              <a:rPr lang="ru-RU" dirty="0" smtClean="0">
                <a:effectLst/>
              </a:rPr>
              <a:t>и</a:t>
            </a:r>
            <a:r>
              <a:rPr lang="ru-RU" dirty="0">
                <a:effectLst/>
              </a:rPr>
              <a:t> </a:t>
            </a:r>
            <a:r>
              <a:rPr lang="ru-RU" b="1" dirty="0" smtClean="0">
                <a:effectLst/>
              </a:rPr>
              <a:t>чипсами для родителей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5" y="1349375"/>
            <a:ext cx="5048509" cy="3360738"/>
          </a:xfrm>
        </p:spPr>
      </p:pic>
    </p:spTree>
    <p:extLst>
      <p:ext uri="{BB962C8B-B14F-4D97-AF65-F5344CB8AC3E}">
        <p14:creationId xmlns:p14="http://schemas.microsoft.com/office/powerpoint/2010/main" val="338208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Эксперимент с </a:t>
            </a:r>
            <a:r>
              <a:rPr lang="ru-RU" dirty="0" smtClean="0">
                <a:effectLst/>
              </a:rPr>
              <a:t>Кока-</a:t>
            </a:r>
            <a:r>
              <a:rPr lang="ru-RU" b="1" dirty="0" smtClean="0">
                <a:effectLst/>
              </a:rPr>
              <a:t>колой </a:t>
            </a:r>
            <a:r>
              <a:rPr lang="ru-RU" dirty="0" smtClean="0">
                <a:effectLst/>
              </a:rPr>
              <a:t>и</a:t>
            </a:r>
            <a:r>
              <a:rPr lang="ru-RU" dirty="0">
                <a:effectLst/>
              </a:rPr>
              <a:t> </a:t>
            </a:r>
            <a:r>
              <a:rPr lang="ru-RU" b="1" dirty="0" smtClean="0">
                <a:effectLst/>
              </a:rPr>
              <a:t>чипсами для родителей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5" y="1349375"/>
            <a:ext cx="5048509" cy="3360738"/>
          </a:xfrm>
        </p:spPr>
      </p:pic>
    </p:spTree>
    <p:extLst>
      <p:ext uri="{BB962C8B-B14F-4D97-AF65-F5344CB8AC3E}">
        <p14:creationId xmlns:p14="http://schemas.microsoft.com/office/powerpoint/2010/main" val="117279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Эксперимент с </a:t>
            </a:r>
            <a:r>
              <a:rPr lang="ru-RU" dirty="0" smtClean="0">
                <a:effectLst/>
              </a:rPr>
              <a:t>Кока-</a:t>
            </a:r>
            <a:r>
              <a:rPr lang="ru-RU" b="1" dirty="0" smtClean="0">
                <a:effectLst/>
              </a:rPr>
              <a:t>колой </a:t>
            </a:r>
            <a:r>
              <a:rPr lang="ru-RU" dirty="0" smtClean="0">
                <a:effectLst/>
              </a:rPr>
              <a:t>и</a:t>
            </a:r>
            <a:r>
              <a:rPr lang="ru-RU" dirty="0">
                <a:effectLst/>
              </a:rPr>
              <a:t> </a:t>
            </a:r>
            <a:r>
              <a:rPr lang="ru-RU" b="1" dirty="0" smtClean="0">
                <a:effectLst/>
              </a:rPr>
              <a:t>чипсами для родителей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исследования был проведён анализ чипсов на наличие жиров, крахмала, соли и вредных канцерогенов и получены факты, позволяющие дать обоснованный ответ на главный вопрос всей работы. Опытным путём мы подтвердили выдвинутую гипотезу о том, что картофельные чипсы содержат вещества, вредные для здоровья подрастающего поколения, что, несмотря на моду, следует всё же прислушаться к диетологам и максимально ограничить употребление в пищу картофельных чипсов.</a:t>
            </a:r>
          </a:p>
        </p:txBody>
      </p:sp>
    </p:spTree>
    <p:extLst>
      <p:ext uri="{BB962C8B-B14F-4D97-AF65-F5344CB8AC3E}">
        <p14:creationId xmlns:p14="http://schemas.microsoft.com/office/powerpoint/2010/main" val="201384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Памятка для родителей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07" y="1349375"/>
            <a:ext cx="4683933" cy="3512950"/>
          </a:xfrm>
        </p:spPr>
      </p:pic>
    </p:spTree>
    <p:extLst>
      <p:ext uri="{BB962C8B-B14F-4D97-AF65-F5344CB8AC3E}">
        <p14:creationId xmlns:p14="http://schemas.microsoft.com/office/powerpoint/2010/main" val="121217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Эксперимент с </a:t>
            </a:r>
            <a:r>
              <a:rPr lang="ru-RU" dirty="0" smtClean="0">
                <a:effectLst/>
              </a:rPr>
              <a:t>Кока-</a:t>
            </a:r>
            <a:r>
              <a:rPr lang="ru-RU" b="1" dirty="0" smtClean="0">
                <a:effectLst/>
              </a:rPr>
              <a:t>колой </a:t>
            </a:r>
            <a:r>
              <a:rPr lang="ru-RU" dirty="0" smtClean="0">
                <a:effectLst/>
              </a:rPr>
              <a:t>и</a:t>
            </a:r>
            <a:r>
              <a:rPr lang="ru-RU" dirty="0">
                <a:effectLst/>
              </a:rPr>
              <a:t> </a:t>
            </a:r>
            <a:r>
              <a:rPr lang="ru-RU" b="1" dirty="0" smtClean="0">
                <a:effectLst/>
              </a:rPr>
              <a:t>чипсами для родителей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питаются, во многом зависит состояние их здоровья, трудоспособность, защитные и приспособительные возможности организма, заболеваемость и продолжительность жизни. Только умеренное сбалансированное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здоровое 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стать гарантией долгих лет жизни.</a:t>
            </a:r>
          </a:p>
        </p:txBody>
      </p:sp>
    </p:spTree>
    <p:extLst>
      <p:ext uri="{BB962C8B-B14F-4D97-AF65-F5344CB8AC3E}">
        <p14:creationId xmlns:p14="http://schemas.microsoft.com/office/powerpoint/2010/main" val="299638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Урок здоровья от Витамина </a:t>
            </a:r>
            <a:r>
              <a:rPr lang="ru-RU" dirty="0" err="1" smtClean="0">
                <a:effectLst/>
              </a:rPr>
              <a:t>Витаминовича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аудитории: 1-4 классы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прививать навыки здорового образа жизни, показать значимость витаминов для здоровья человека.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0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Урок здоровья от Витамина </a:t>
            </a:r>
            <a:r>
              <a:rPr lang="ru-RU" dirty="0" err="1" smtClean="0">
                <a:effectLst/>
              </a:rPr>
              <a:t>Витаминовича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5" y="1349375"/>
            <a:ext cx="5048509" cy="3360738"/>
          </a:xfrm>
        </p:spPr>
      </p:pic>
    </p:spTree>
    <p:extLst>
      <p:ext uri="{BB962C8B-B14F-4D97-AF65-F5344CB8AC3E}">
        <p14:creationId xmlns:p14="http://schemas.microsoft.com/office/powerpoint/2010/main" val="305360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Урок здоровья от Витамина </a:t>
            </a:r>
            <a:r>
              <a:rPr lang="ru-RU" dirty="0" err="1" smtClean="0">
                <a:effectLst/>
              </a:rPr>
              <a:t>Витаминовича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5" y="1349375"/>
            <a:ext cx="5048509" cy="3360738"/>
          </a:xfrm>
        </p:spPr>
      </p:pic>
    </p:spTree>
    <p:extLst>
      <p:ext uri="{BB962C8B-B14F-4D97-AF65-F5344CB8AC3E}">
        <p14:creationId xmlns:p14="http://schemas.microsoft.com/office/powerpoint/2010/main" val="843711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Урок здоровья от Витамина </a:t>
            </a:r>
            <a:r>
              <a:rPr lang="ru-RU" dirty="0" err="1" smtClean="0">
                <a:effectLst/>
              </a:rPr>
              <a:t>Витаминовича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5" y="1349375"/>
            <a:ext cx="5048509" cy="3360738"/>
          </a:xfrm>
        </p:spPr>
      </p:pic>
    </p:spTree>
    <p:extLst>
      <p:ext uri="{BB962C8B-B14F-4D97-AF65-F5344CB8AC3E}">
        <p14:creationId xmlns:p14="http://schemas.microsoft.com/office/powerpoint/2010/main" val="268196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Урок здоровья от Витамина </a:t>
            </a:r>
            <a:r>
              <a:rPr lang="ru-RU" dirty="0" err="1" smtClean="0">
                <a:effectLst/>
              </a:rPr>
              <a:t>Витаминовича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5" y="1349375"/>
            <a:ext cx="5048509" cy="3360738"/>
          </a:xfrm>
        </p:spPr>
      </p:pic>
    </p:spTree>
    <p:extLst>
      <p:ext uri="{BB962C8B-B14F-4D97-AF65-F5344CB8AC3E}">
        <p14:creationId xmlns:p14="http://schemas.microsoft.com/office/powerpoint/2010/main" val="70377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4036" y="281176"/>
            <a:ext cx="8246071" cy="763525"/>
          </a:xfrm>
        </p:spPr>
        <p:txBody>
          <a:bodyPr>
            <a:normAutofit/>
          </a:bodyPr>
          <a:lstStyle/>
          <a:p>
            <a:r>
              <a:rPr lang="ru-RU" dirty="0" smtClean="0"/>
              <a:t>Длительность  проекта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4" y="1197406"/>
            <a:ext cx="6413611" cy="35122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01.12.2019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01.02.2020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7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Урок здоровья от Витамина </a:t>
            </a:r>
            <a:r>
              <a:rPr lang="ru-RU" dirty="0" err="1" smtClean="0">
                <a:effectLst/>
              </a:rPr>
              <a:t>Витаминовича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путь улучшения обеспеченности организма витаминами – увеличение потребления овощей и фруктов.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93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Витаминное кафе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повара «Винегрет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учились готовить винегрет. Вспомнили о пользе овощей. Какие витамины находятся в них. Показали как надо резать овощи на винегрет.</a:t>
            </a:r>
          </a:p>
        </p:txBody>
      </p:sp>
    </p:spTree>
    <p:extLst>
      <p:ext uri="{BB962C8B-B14F-4D97-AF65-F5344CB8AC3E}">
        <p14:creationId xmlns:p14="http://schemas.microsoft.com/office/powerpoint/2010/main" val="3319612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Урок здоровья от Витамина </a:t>
            </a:r>
            <a:r>
              <a:rPr lang="ru-RU" dirty="0" err="1" smtClean="0">
                <a:effectLst/>
              </a:rPr>
              <a:t>Витаминовича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6" y="1349375"/>
            <a:ext cx="5041107" cy="33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5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Витаминное кафе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0" y="1350110"/>
            <a:ext cx="2240492" cy="33607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80" y="1757937"/>
            <a:ext cx="3817625" cy="25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Витаминное кафе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очень понравилось готовить винегрет. Они очень старались. Винегрет получился очень вкусный.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57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Рецепты блюд здорового питания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– педагоги школы.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 нашей школы нашли  рецепты полезных и лёгких в приготовлении блюд для здорового питания.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1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Рецепты блюд здорового питания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" y="1197405"/>
            <a:ext cx="3207908" cy="21386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95" y="2724455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84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Рецепты блюд здорового питания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0" y="1350109"/>
            <a:ext cx="2443280" cy="35671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10" y="1350109"/>
            <a:ext cx="2576035" cy="36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8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«В поисках здорового питания»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Аудитория: 1-4 класс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у детей представления о правильном питании, как основе здорового образа жизни.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команда: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 «Здоровячки»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98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командное соревнование, в ходе которого участникам предлагаются интеллектуальные, творческие задания (загадки и подсказки, с помощью которых они переходят от одной точки заданного маршрута к следующей, получая за это приятные сюрпризы) при этом их необходимо выполнить быстрее соперников. В данном случае тематика мероприятия подразумевает связь с вопросами здорового питания и здорового образа жизни.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850" y="280988"/>
            <a:ext cx="6718300" cy="61118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«В поисках здорового питания»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4036" y="281176"/>
            <a:ext cx="8246071" cy="763525"/>
          </a:xfrm>
        </p:spPr>
        <p:txBody>
          <a:bodyPr>
            <a:normAutofit/>
          </a:bodyPr>
          <a:lstStyle/>
          <a:p>
            <a:r>
              <a:rPr lang="ru-RU" dirty="0" smtClean="0"/>
              <a:t>Цели и задачи проекта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4" y="1197406"/>
            <a:ext cx="6413611" cy="351221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сконцентрировать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учащихся на ценностях здоровья и долголетия;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помочь учащимся задуматься о необходимости быть здоровыми, приобщения к здоровому образу жизни;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работать над формированием  устойчивых навыков здорового образа жизни, гигиены питания, принципах безопасного и качественного питания;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способности, память, внимание, познавательный интерес;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ответственное отношение учащихся к своему здоровью.</a:t>
            </a:r>
          </a:p>
          <a:p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«В поисках здорового питания»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" y="1197405"/>
            <a:ext cx="3435863" cy="2290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90" y="2571750"/>
            <a:ext cx="3505352" cy="23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6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«В поисках здорового питания»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6" y="1197405"/>
            <a:ext cx="3207908" cy="213860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95" y="257175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3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«В поисках здорового питания»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4" y="1197405"/>
            <a:ext cx="3436965" cy="2291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90" y="2512985"/>
            <a:ext cx="3581705" cy="23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4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«В поисках здорового питания»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6" y="1349375"/>
            <a:ext cx="5041107" cy="3360738"/>
          </a:xfrm>
        </p:spPr>
      </p:pic>
    </p:spTree>
    <p:extLst>
      <p:ext uri="{BB962C8B-B14F-4D97-AF65-F5344CB8AC3E}">
        <p14:creationId xmlns:p14="http://schemas.microsoft.com/office/powerpoint/2010/main" val="3195189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«В поисках здорового питания»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5" y="1197405"/>
            <a:ext cx="3606246" cy="24041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75" y="2293746"/>
            <a:ext cx="3923468" cy="26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3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«В поисках здорового питания»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0" y="1350110"/>
            <a:ext cx="5041107" cy="3360738"/>
          </a:xfrm>
        </p:spPr>
      </p:pic>
    </p:spTree>
    <p:extLst>
      <p:ext uri="{BB962C8B-B14F-4D97-AF65-F5344CB8AC3E}">
        <p14:creationId xmlns:p14="http://schemas.microsoft.com/office/powerpoint/2010/main" val="3436713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здоровье зависит от пищи, которую мы едим. Чтобы оставаться здоровым надо питаться строго по режиму, выполнять правила питания.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выяснили, какие из продуктов полезны, а от употребления каких продуктов лучше отказаться. Полноценное и правильно организованное питание — необходимое условие долгой и полноценной жизни, отсутствия многих заболеваний.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28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Эффективность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Оценкой эффективности проекта служат следующие показатели: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позволил повысить мотивацию к изучению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«Здоровое питание»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6" y="2266340"/>
            <a:ext cx="5505165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1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Эффективность проекта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06191"/>
            <a:ext cx="6184900" cy="3047105"/>
          </a:xfrm>
        </p:spPr>
      </p:pic>
    </p:spTree>
    <p:extLst>
      <p:ext uri="{BB962C8B-B14F-4D97-AF65-F5344CB8AC3E}">
        <p14:creationId xmlns:p14="http://schemas.microsoft.com/office/powerpoint/2010/main" val="147249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Волонтёрский отряд «Искра»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Макуркова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2.Хатунцева Евгения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3.Берген Егор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4.Гилемханова Алина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Аллаярова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Сабина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Курмукова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5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9245" y="433881"/>
            <a:ext cx="6260906" cy="763525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Актуальность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49247" y="1350110"/>
            <a:ext cx="5039263" cy="30541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раннего детства у ребенка формируются вкусовые пристрастия и привычки. В их формировании важнейшую роль играет семья. Именно в младшем возрасте важно сформировать у детей правильное представление о здоровом питании, способствовать пониманию того, что здоровое питание должно являться неотъемлемой частью повседневной жизни.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Волонтёрский отряд «Искра»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9" y="1196216"/>
            <a:ext cx="5259983" cy="3947283"/>
          </a:xfrm>
        </p:spPr>
      </p:pic>
    </p:spTree>
    <p:extLst>
      <p:ext uri="{BB962C8B-B14F-4D97-AF65-F5344CB8AC3E}">
        <p14:creationId xmlns:p14="http://schemas.microsoft.com/office/powerpoint/2010/main" val="327759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4036" y="281176"/>
            <a:ext cx="8246071" cy="763525"/>
          </a:xfrm>
        </p:spPr>
        <p:txBody>
          <a:bodyPr>
            <a:normAutofit/>
          </a:bodyPr>
          <a:lstStyle/>
          <a:p>
            <a:r>
              <a:rPr lang="ru-RU" dirty="0" smtClean="0"/>
              <a:t>Ожидаемые результаты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4" y="1197406"/>
            <a:ext cx="6413611" cy="351221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и установка на здоровый образ жизни и здоровое питание.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 и ответственности за выбор продуктов и блюд в своём рационе питания.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традициям и ценностям в сфере питания и здоровья.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эстетических чувств.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планировать питание и образ жизни.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способов поиска информации.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логическими действиями сравнения, анализа и синтеза на примере питания и здоровья.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 детей, родителей о здоровье и здоровом питании, о формировании принципов здоровья.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0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9245" y="128471"/>
            <a:ext cx="4581150" cy="10689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Методы реализации проекта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49247" y="1350110"/>
            <a:ext cx="5039263" cy="305410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учащихся школы и родителей.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здоровья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 правильном питании.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 родителями на темы здорового питания.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приготовлению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Ветеранской организации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часы, игровые мероприятия о здоровом образе жизни, правильном питании.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памяток о здоровом питании.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«В поисках здорового питания»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5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Эксперимент с </a:t>
            </a:r>
            <a:r>
              <a:rPr lang="ru-RU" dirty="0" smtClean="0">
                <a:effectLst/>
              </a:rPr>
              <a:t>Кока-</a:t>
            </a:r>
            <a:r>
              <a:rPr lang="ru-RU" b="1" dirty="0" smtClean="0">
                <a:effectLst/>
              </a:rPr>
              <a:t>колой </a:t>
            </a:r>
            <a:r>
              <a:rPr lang="ru-RU" dirty="0" smtClean="0">
                <a:effectLst/>
              </a:rPr>
              <a:t>и</a:t>
            </a:r>
            <a:r>
              <a:rPr lang="ru-RU" dirty="0">
                <a:effectLst/>
              </a:rPr>
              <a:t> </a:t>
            </a:r>
            <a:r>
              <a:rPr lang="ru-RU" b="1" dirty="0" smtClean="0">
                <a:effectLst/>
              </a:rPr>
              <a:t>чипсами для родителей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4" y="1350110"/>
            <a:ext cx="6413611" cy="2901395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фестиваля-конкурса волонтёрских проектов «Здоровое питание» возникла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родительского собрания по данной тематике. Цель данного мероприятия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родители задумались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в каком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ребенок употребляет чипсы и Кока-колу 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из потребительской корзины - значит, нам удалось сохранить здоровье детей и взрослых. На собрании каждый родитель получает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памятку «Что мы едим»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«Правильное питание».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2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Эксперимент с </a:t>
            </a:r>
            <a:r>
              <a:rPr lang="ru-RU" dirty="0" smtClean="0">
                <a:effectLst/>
              </a:rPr>
              <a:t>Кока-</a:t>
            </a:r>
            <a:r>
              <a:rPr lang="ru-RU" b="1" dirty="0" smtClean="0">
                <a:effectLst/>
              </a:rPr>
              <a:t>колой </a:t>
            </a:r>
            <a:r>
              <a:rPr lang="ru-RU" dirty="0" smtClean="0">
                <a:effectLst/>
              </a:rPr>
              <a:t>и</a:t>
            </a:r>
            <a:r>
              <a:rPr lang="ru-RU" dirty="0">
                <a:effectLst/>
              </a:rPr>
              <a:t> </a:t>
            </a:r>
            <a:r>
              <a:rPr lang="ru-RU" b="1" dirty="0" smtClean="0">
                <a:effectLst/>
              </a:rPr>
              <a:t>чипсами для родителей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41" y="1349375"/>
            <a:ext cx="4359317" cy="2901950"/>
          </a:xfrm>
        </p:spPr>
      </p:pic>
    </p:spTree>
    <p:extLst>
      <p:ext uri="{BB962C8B-B14F-4D97-AF65-F5344CB8AC3E}">
        <p14:creationId xmlns:p14="http://schemas.microsoft.com/office/powerpoint/2010/main" val="3776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9" y="281176"/>
            <a:ext cx="6719021" cy="61081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Эксперимент с </a:t>
            </a:r>
            <a:r>
              <a:rPr lang="ru-RU" dirty="0" smtClean="0">
                <a:effectLst/>
              </a:rPr>
              <a:t>Кока-</a:t>
            </a:r>
            <a:r>
              <a:rPr lang="ru-RU" b="1" dirty="0" smtClean="0">
                <a:effectLst/>
              </a:rPr>
              <a:t>колой </a:t>
            </a:r>
            <a:r>
              <a:rPr lang="ru-RU" dirty="0" smtClean="0">
                <a:effectLst/>
              </a:rPr>
              <a:t>и</a:t>
            </a:r>
            <a:r>
              <a:rPr lang="ru-RU" dirty="0">
                <a:effectLst/>
              </a:rPr>
              <a:t> </a:t>
            </a:r>
            <a:r>
              <a:rPr lang="ru-RU" b="1" dirty="0" smtClean="0">
                <a:effectLst/>
              </a:rPr>
              <a:t>чипсами для родителей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5" y="1349375"/>
            <a:ext cx="5048509" cy="3360738"/>
          </a:xfrm>
        </p:spPr>
      </p:pic>
    </p:spTree>
    <p:extLst>
      <p:ext uri="{BB962C8B-B14F-4D97-AF65-F5344CB8AC3E}">
        <p14:creationId xmlns:p14="http://schemas.microsoft.com/office/powerpoint/2010/main" val="251436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818</Words>
  <Application>Microsoft Office PowerPoint</Application>
  <PresentationFormat>Произвольный</PresentationFormat>
  <Paragraphs>99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«От здорового питания-  к здоровому поколению»</vt:lpstr>
      <vt:lpstr>Длительность  проекта</vt:lpstr>
      <vt:lpstr>Цели и задачи проекта</vt:lpstr>
      <vt:lpstr>Актуальность</vt:lpstr>
      <vt:lpstr>Ожидаемые результаты</vt:lpstr>
      <vt:lpstr>Методы реализации проекта</vt:lpstr>
      <vt:lpstr>Эксперимент с Кока-колой и чипсами для родителей</vt:lpstr>
      <vt:lpstr>Эксперимент с Кока-колой и чипсами для родителей</vt:lpstr>
      <vt:lpstr>Эксперимент с Кока-колой и чипсами для родителей</vt:lpstr>
      <vt:lpstr>Эксперимент с Кока-колой и чипсами для родителей</vt:lpstr>
      <vt:lpstr>Эксперимент с Кока-колой и чипсами для родителей</vt:lpstr>
      <vt:lpstr>Эксперимент с Кока-колой и чипсами для родителей</vt:lpstr>
      <vt:lpstr>Памятка для родителей</vt:lpstr>
      <vt:lpstr>Эксперимент с Кока-колой и чипсами для родителей</vt:lpstr>
      <vt:lpstr>Урок здоровья от Витамина Витаминовича</vt:lpstr>
      <vt:lpstr>Урок здоровья от Витамина Витаминовича</vt:lpstr>
      <vt:lpstr>Урок здоровья от Витамина Витаминовича</vt:lpstr>
      <vt:lpstr>Урок здоровья от Витамина Витаминовича</vt:lpstr>
      <vt:lpstr>Урок здоровья от Витамина Витаминовича</vt:lpstr>
      <vt:lpstr>Урок здоровья от Витамина Витаминовича</vt:lpstr>
      <vt:lpstr>Витаминное кафе</vt:lpstr>
      <vt:lpstr>Урок здоровья от Витамина Витаминовича</vt:lpstr>
      <vt:lpstr>Витаминное кафе</vt:lpstr>
      <vt:lpstr>Витаминное кафе</vt:lpstr>
      <vt:lpstr>Рецепты блюд здорового питания</vt:lpstr>
      <vt:lpstr>Рецепты блюд здорового питания</vt:lpstr>
      <vt:lpstr>Рецепты блюд здорового питания</vt:lpstr>
      <vt:lpstr>Квест-игра «В поисках здорового питания»</vt:lpstr>
      <vt:lpstr>Квест-игра «В поисках здорового питания»</vt:lpstr>
      <vt:lpstr>Квест-игра «В поисках здорового питания»</vt:lpstr>
      <vt:lpstr>Квест-игра «В поисках здорового питания»</vt:lpstr>
      <vt:lpstr>Квест-игра «В поисках здорового питания»</vt:lpstr>
      <vt:lpstr>Квест-игра «В поисках здорового питания»</vt:lpstr>
      <vt:lpstr>Квест-игра «В поисках здорового питания»</vt:lpstr>
      <vt:lpstr>Квест-игра «В поисках здорового питания»</vt:lpstr>
      <vt:lpstr>Выводы:</vt:lpstr>
      <vt:lpstr>Эффективность проекта</vt:lpstr>
      <vt:lpstr>Эффективность проекта</vt:lpstr>
      <vt:lpstr>Волонтёрский отряд «Искра»</vt:lpstr>
      <vt:lpstr>Волонтёрский отряд «Искра»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009</cp:lastModifiedBy>
  <cp:revision>143</cp:revision>
  <dcterms:created xsi:type="dcterms:W3CDTF">2013-08-21T19:17:07Z</dcterms:created>
  <dcterms:modified xsi:type="dcterms:W3CDTF">2023-05-23T18:55:41Z</dcterms:modified>
</cp:coreProperties>
</file>