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57" r:id="rId3"/>
    <p:sldId id="274" r:id="rId4"/>
    <p:sldId id="275" r:id="rId5"/>
    <p:sldId id="276" r:id="rId6"/>
    <p:sldId id="277" r:id="rId7"/>
    <p:sldId id="286" r:id="rId8"/>
    <p:sldId id="258" r:id="rId9"/>
    <p:sldId id="259" r:id="rId10"/>
    <p:sldId id="278" r:id="rId11"/>
    <p:sldId id="279" r:id="rId12"/>
    <p:sldId id="280" r:id="rId13"/>
    <p:sldId id="281" r:id="rId14"/>
    <p:sldId id="283" r:id="rId15"/>
    <p:sldId id="282" r:id="rId16"/>
    <p:sldId id="284" r:id="rId17"/>
    <p:sldId id="260" r:id="rId18"/>
    <p:sldId id="285" r:id="rId19"/>
    <p:sldId id="264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ru-RU" smtClean="0"/>
              <a:t>04.04.2018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ru-RU" smtClean="0"/>
              <a:t>04.04.2018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noProof="0" dirty="0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лис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" name="Рисунок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Рисунок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2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олилиния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олилиния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6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6" name="Рисунок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Полилиния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Полилиния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олилиния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олилиния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Полилиния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Рисунок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8" name="Полилиния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Полилиния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0" name="Рисунок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3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прямоугольных рисунка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8" name="Рисунок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9" name="Рисунок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0" name="Рисунок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</a:t>
            </a:r>
            <a:r>
              <a:rPr lang="ru-RU" noProof="0" dirty="0"/>
              <a:t>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ru-RU" smtClean="0"/>
              <a:t>04.04.2018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128156"/>
            <a:ext cx="3276601" cy="150816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6A4520"/>
                </a:solidFill>
              </a:rPr>
              <a:t>Месячник профилактики</a:t>
            </a:r>
            <a:endParaRPr lang="ru-RU" sz="3600" b="0" i="0" dirty="0">
              <a:solidFill>
                <a:srgbClr val="6A4520"/>
              </a:solidFill>
              <a:latin typeface="Cambri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2636323"/>
            <a:ext cx="3276601" cy="807522"/>
          </a:xfrm>
        </p:spPr>
        <p:txBody>
          <a:bodyPr>
            <a:normAutofit lnSpcReduction="10000"/>
          </a:bodyPr>
          <a:lstStyle/>
          <a:p>
            <a:pPr marL="0" indent="0" algn="l" defTabSz="914400">
              <a:spcBef>
                <a:spcPts val="1200"/>
              </a:spcBef>
              <a:buNone/>
            </a:pPr>
            <a:r>
              <a:rPr lang="ru-RU" sz="2800" b="1" i="0" dirty="0" smtClean="0">
                <a:solidFill>
                  <a:srgbClr val="7EA131">
                    <a:lumMod val="50000"/>
                  </a:srgbClr>
                </a:solidFill>
                <a:latin typeface="Cambria"/>
                <a:ea typeface="+mn-ea"/>
                <a:cs typeface="+mn-cs"/>
              </a:rPr>
              <a:t>05.03.2018-30.03.2018</a:t>
            </a:r>
            <a:endParaRPr lang="ru-RU" sz="2800" b="1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10" name="Прямоугольник 9"/>
          <p:cNvSpPr/>
          <p:nvPr/>
        </p:nvSpPr>
        <p:spPr>
          <a:xfrm>
            <a:off x="3947341" y="5588915"/>
            <a:ext cx="539994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Бегишевская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сочинений «Письмо курящему другу»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1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«Дружно, смело, с оптимизмом, за здоровый образ жизни»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Классный час «Как уберечь себя от влияния вредный привычек»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3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«Как прекрасен этот мир»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предупреждение детского суицида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2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709" y="1828800"/>
            <a:ext cx="4161703" cy="2057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Конференция старшеклассников</a:t>
            </a:r>
            <a:br>
              <a:rPr lang="ru-RU" dirty="0" smtClean="0"/>
            </a:br>
            <a:r>
              <a:rPr lang="ru-RU" dirty="0" smtClean="0"/>
              <a:t>«Здоровая нация-будущее России»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21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«Неделя семейного благополучия»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26.03.2018-30.03.2018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4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>
            <a:fillRect/>
          </a:stretch>
        </p:blipFill>
        <p:spPr>
          <a:xfrm>
            <a:off x="1282183" y="1362341"/>
            <a:ext cx="2899856" cy="431992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27656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5" r="27725"/>
          <a:stretch>
            <a:fillRect/>
          </a:stretch>
        </p:blipFill>
        <p:spPr/>
      </p:pic>
      <p:sp>
        <p:nvSpPr>
          <p:cNvPr id="14" name="Прямоугольник 13"/>
          <p:cNvSpPr/>
          <p:nvPr/>
        </p:nvSpPr>
        <p:spPr>
          <a:xfrm>
            <a:off x="3607564" y="5824999"/>
            <a:ext cx="5831725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«Моя родословная»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r="27624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1935678" y="5949539"/>
            <a:ext cx="10477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Хобби-холл «Сделали сами своими руками»</a:t>
            </a:r>
            <a:endParaRPr lang="ru-RU" sz="36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>
          <a:xfrm>
            <a:off x="7977188" y="1057275"/>
            <a:ext cx="2890837" cy="4319588"/>
          </a:xfrm>
        </p:spPr>
      </p:pic>
    </p:spTree>
    <p:extLst>
      <p:ext uri="{BB962C8B-B14F-4D97-AF65-F5344CB8AC3E}">
        <p14:creationId xmlns:p14="http://schemas.microsoft.com/office/powerpoint/2010/main" val="24583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5233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5268"/>
          <a:stretch>
            <a:fillRect/>
          </a:stretch>
        </p:blipFill>
        <p:spPr>
          <a:xfrm>
            <a:off x="6540500" y="3597275"/>
            <a:ext cx="3802063" cy="2551113"/>
          </a:xfrm>
        </p:spPr>
      </p:pic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6764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6764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6779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65" y="444864"/>
            <a:ext cx="4224947" cy="28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033154"/>
            <a:ext cx="3276601" cy="1698172"/>
          </a:xfrm>
        </p:spPr>
        <p:txBody>
          <a:bodyPr/>
          <a:lstStyle/>
          <a:p>
            <a:r>
              <a:rPr lang="ru-RU" dirty="0" smtClean="0"/>
              <a:t>Неделя правовой грамотности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Профилактическая беседа «От безопасности до преступления – один шаг».</a:t>
            </a:r>
          </a:p>
          <a:p>
            <a:r>
              <a:rPr lang="ru-RU" dirty="0" smtClean="0"/>
              <a:t>Участковым уполномоченным полиции Долгих О.М.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4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2095" y="1056904"/>
            <a:ext cx="3817318" cy="28292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«Правопорядок в </a:t>
            </a:r>
            <a:r>
              <a:rPr lang="ru-RU" sz="3200" dirty="0" err="1" smtClean="0"/>
              <a:t>школе.За</a:t>
            </a:r>
            <a:r>
              <a:rPr lang="ru-RU" sz="3200" dirty="0" smtClean="0"/>
              <a:t> что ставят на </a:t>
            </a:r>
            <a:r>
              <a:rPr lang="ru-RU" sz="3200" dirty="0" err="1" smtClean="0"/>
              <a:t>внутришкольный</a:t>
            </a:r>
            <a:r>
              <a:rPr lang="ru-RU" sz="3200" dirty="0" smtClean="0"/>
              <a:t> учёт»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Инспектор по охране детства</a:t>
            </a:r>
          </a:p>
          <a:p>
            <a:r>
              <a:rPr lang="ru-RU" sz="2400" dirty="0" err="1" smtClean="0"/>
              <a:t>Терёхина</a:t>
            </a:r>
            <a:r>
              <a:rPr lang="ru-RU" sz="2400" dirty="0" smtClean="0"/>
              <a:t> Татьяна Владимировна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736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Беседы с учащимися детей «группы риска»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Психологами </a:t>
            </a:r>
            <a:r>
              <a:rPr lang="ru-RU" dirty="0" err="1" smtClean="0"/>
              <a:t>Краснопёровой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 err="1" smtClean="0"/>
              <a:t>Гилль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Общешкольное родительское собрание «Шалость и хулиганство-есть ли разница?»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4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79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3200" b="0" i="0" dirty="0" smtClean="0">
                <a:solidFill>
                  <a:srgbClr val="7EA131">
                    <a:lumMod val="50000"/>
                  </a:srgbClr>
                </a:solidFill>
                <a:latin typeface="Cambria"/>
                <a:ea typeface="+mn-ea"/>
                <a:cs typeface="+mn-cs"/>
              </a:rPr>
              <a:t>Неделя здоровья</a:t>
            </a:r>
          </a:p>
          <a:p>
            <a:pPr marL="0" indent="0" algn="ctr" defTabSz="914400">
              <a:spcBef>
                <a:spcPts val="1200"/>
              </a:spcBef>
              <a:buNone/>
            </a:pPr>
            <a:r>
              <a:rPr lang="ru-RU" dirty="0" smtClean="0">
                <a:solidFill>
                  <a:srgbClr val="7EA131">
                    <a:lumMod val="50000"/>
                  </a:srgbClr>
                </a:solidFill>
                <a:latin typeface="Cambria"/>
              </a:rPr>
              <a:t>12.03.2018-18.03.2018</a:t>
            </a:r>
            <a:endParaRPr lang="ru-RU" sz="1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13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>
          <a:xfrm>
            <a:off x="937594" y="565914"/>
            <a:ext cx="7586963" cy="5052468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274"/>
          <a:stretch>
            <a:fillRect/>
          </a:stretch>
        </p:blipFill>
        <p:spPr/>
      </p:pic>
      <p:sp>
        <p:nvSpPr>
          <p:cNvPr id="9" name="Прямоугольник 8"/>
          <p:cNvSpPr/>
          <p:nvPr/>
        </p:nvSpPr>
        <p:spPr>
          <a:xfrm>
            <a:off x="2753194" y="5896890"/>
            <a:ext cx="3683509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Весёлые старты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08745" y="1656677"/>
            <a:ext cx="2782557" cy="1222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пионерболу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«Мы выбираем жизнь»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19.03.2018-25.03.2018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95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vesAlbum_16x9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vesAlbum_16x9_TP103488834" id="{2033C654-B33D-48E7-9042-571A83FB1C79}" vid="{FA3E9142-95BF-43CF-8931-C9943FAD293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(оформление в виде зеленых листьев)</Template>
  <TotalTime>0</TotalTime>
  <Words>141</Words>
  <Application>Microsoft Office PowerPoint</Application>
  <PresentationFormat>Широкоэкранный</PresentationFormat>
  <Paragraphs>30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LeavesAlbum_16x9</vt:lpstr>
      <vt:lpstr>Месячник профилактики</vt:lpstr>
      <vt:lpstr>Неделя правовой грамотности</vt:lpstr>
      <vt:lpstr>«Правопорядок в школе.За что ставят на внутришкольный учёт»</vt:lpstr>
      <vt:lpstr>Беседы с учащимися детей «группы риска»</vt:lpstr>
      <vt:lpstr>Общешкольное родительское собрание «Шалость и хулиганство-есть ли разница?»</vt:lpstr>
      <vt:lpstr>Презентация PowerPoint</vt:lpstr>
      <vt:lpstr>Презентация PowerPoint</vt:lpstr>
      <vt:lpstr>Презентация PowerPoint</vt:lpstr>
      <vt:lpstr>Неделя «Мы выбираем жизнь»</vt:lpstr>
      <vt:lpstr>Конкурс сочинений «Письмо курящему другу»</vt:lpstr>
      <vt:lpstr>Флешмоб «Дружно, смело, с оптимизмом, за здоровый образ жизни»</vt:lpstr>
      <vt:lpstr>Классный час «Как уберечь себя от влияния вредный привычек»</vt:lpstr>
      <vt:lpstr>«Как прекрасен этот мир» </vt:lpstr>
      <vt:lpstr>Конференция старшеклассников «Здоровая нация-будущее России»</vt:lpstr>
      <vt:lpstr>«Неделя семейного благополучия»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2016-02-16T05:51:26Z</dcterms:created>
  <dcterms:modified xsi:type="dcterms:W3CDTF">2018-04-04T17:58:38Z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