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A9C5-C28B-4A88-A824-391F12ED4F3C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6741-ADC5-4F66-9DBA-4FB1DE187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65D3-E546-4A31-96F7-BA438E77E1CE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F534-C35D-44D5-8C5B-762B2D083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A5FA-6CFA-4D3F-84FD-934AEFEB2B1B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1381-C99C-4DD9-96B6-0EEB0F48F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6FB5-F766-4E47-B5D7-46AAEF4D43DF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433E-523E-4B35-B4A3-048FE6C24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7654-671D-4FB0-8DCE-D19C517A28FD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808E-8403-4DA6-A01E-0D8D5057B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9765-52D2-4D4C-A362-EB83A50707CB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0299-A264-4867-9DF3-C27F21F42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E5AFC-8234-468A-BF59-9591127A3872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F7B30-3CFD-45C3-B412-7CD18E236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DEC17-AFDB-432F-A59B-161E38E26920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7D61D-487F-4DA5-8053-3F3D671A1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BFE72-8256-4450-83B5-6E69ABEFE5EA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CD59-2297-46D1-8E63-7747E5618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368CA-9744-4D13-8AD0-189E574CFE82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E9A61-92DB-48C8-BB2B-DF8FF4444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3889-6BB0-413F-B839-A5CE6CF60405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B6F1-A6F6-4271-9AAF-170A5373C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B73B81-8008-4AF7-8EC0-F615CE738198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658F30-4BDA-45E2-846F-C78873B90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543800" cy="2362200"/>
          </a:xfrm>
        </p:spPr>
        <p:txBody>
          <a:bodyPr/>
          <a:lstStyle/>
          <a:p>
            <a:r>
              <a:rPr lang="ru-RU" dirty="0" smtClean="0"/>
              <a:t>Роль школьного музея и первичной ветеранской организации в патриотическом воспитании учащихся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ru-RU" dirty="0" smtClean="0"/>
              <a:t>Муниципальное автономное общеобразовательное учреждение</a:t>
            </a:r>
          </a:p>
          <a:p>
            <a:r>
              <a:rPr lang="ru-RU" dirty="0" err="1" smtClean="0"/>
              <a:t>Бегишевская</a:t>
            </a:r>
            <a:r>
              <a:rPr lang="ru-RU" dirty="0" smtClean="0"/>
              <a:t> средняя общеобразовательная школа</a:t>
            </a:r>
          </a:p>
          <a:p>
            <a:r>
              <a:rPr lang="ru-RU" dirty="0" err="1" smtClean="0"/>
              <a:t>Вагайского</a:t>
            </a:r>
            <a:r>
              <a:rPr lang="ru-RU" dirty="0" smtClean="0"/>
              <a:t> района Тюменской </a:t>
            </a:r>
            <a:r>
              <a:rPr lang="ru-RU" dirty="0" smtClean="0"/>
              <a:t>области</a:t>
            </a:r>
          </a:p>
          <a:p>
            <a:r>
              <a:rPr lang="ru-RU" dirty="0" smtClean="0"/>
              <a:t>2013 год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фото презен.музей\SAM_08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4183592" cy="3137694"/>
          </a:xfrm>
          <a:prstGeom prst="rect">
            <a:avLst/>
          </a:prstGeom>
          <a:noFill/>
        </p:spPr>
      </p:pic>
      <p:pic>
        <p:nvPicPr>
          <p:cNvPr id="6" name="Содержимое 5" descr="C:\Documents and Settings\Admin\Рабочий стол\SDC1073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6922"/>
            <a:ext cx="4038600" cy="331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День Победы</a:t>
            </a:r>
            <a:endParaRPr lang="ru-RU" dirty="0"/>
          </a:p>
        </p:txBody>
      </p:sp>
      <p:pic>
        <p:nvPicPr>
          <p:cNvPr id="26626" name="Picture 2" descr="C:\Documents and Settings\admin\Рабочий стол\фото презен.музей\SDC124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6627" name="Picture 3" descr="C:\Documents and Settings\admin\Рабочий стол\фото презен.музей\SDC138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фото презен.музей\SDC136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038600" cy="3028950"/>
          </a:xfrm>
          <a:prstGeom prst="rect">
            <a:avLst/>
          </a:prstGeom>
          <a:noFill/>
        </p:spPr>
      </p:pic>
      <p:pic>
        <p:nvPicPr>
          <p:cNvPr id="27651" name="Picture 3" descr="C:\Documents and Settings\admin\Рабочий стол\фото презен.музей\SDC124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Admin\Рабочий стол\SDC1073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Admin\Рабочий стол\SDC1074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admin\Рабочий стол\SDC1196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4038600" cy="302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Admin\Рабочий стол\марине викторовне\SDC1103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73750"/>
            <a:ext cx="4038600" cy="317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Первичная ветеранская организация</a:t>
            </a:r>
            <a:endParaRPr lang="ru-RU" dirty="0"/>
          </a:p>
        </p:txBody>
      </p:sp>
      <p:pic>
        <p:nvPicPr>
          <p:cNvPr id="28674" name="Picture 2" descr="C:\Documents and Settings\admin\Рабочий стол\фото презен.музей\SDC139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8675" name="Picture 3" descr="C:\Documents and Settings\admin\Рабочий стол\фото презен.музей\SDC139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ru-RU" dirty="0" smtClean="0"/>
              <a:t>Самые желанные гости и помощники школы – наши ветераны</a:t>
            </a:r>
            <a:endParaRPr lang="ru-RU" dirty="0"/>
          </a:p>
        </p:txBody>
      </p:sp>
      <p:pic>
        <p:nvPicPr>
          <p:cNvPr id="29698" name="Picture 2" descr="C:\Documents and Settings\admin\Рабочий стол\фото презен.музей\SDC139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9699" name="Picture 3" descr="C:\Documents and Settings\admin\Рабочий стол\фото презен.музей\SDC139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поисковым отрядом из г.Тюмени</a:t>
            </a:r>
            <a:endParaRPr lang="ru-RU" dirty="0"/>
          </a:p>
        </p:txBody>
      </p:sp>
      <p:pic>
        <p:nvPicPr>
          <p:cNvPr id="30722" name="Picture 2" descr="C:\Documents and Settings\admin\Рабочий стол\фото презен.музей\SDC143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23" name="Picture 3" descr="C:\Documents and Settings\admin\Рабочий стол\фото презен.музей\SDC143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81200"/>
            <a:ext cx="2590800" cy="345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Вахта памяти</a:t>
            </a:r>
            <a:endParaRPr lang="ru-RU" dirty="0"/>
          </a:p>
        </p:txBody>
      </p:sp>
      <p:pic>
        <p:nvPicPr>
          <p:cNvPr id="5" name="Содержимое 4" descr="C:\Documents and Settings\Admin\Рабочий стол\марине викторовне\SDC1108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822" y="1600200"/>
            <a:ext cx="33913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Admin\Рабочий стол\марине викторовне\SDC1099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5105400"/>
            <a:ext cx="7162800" cy="1066800"/>
          </a:xfrm>
        </p:spPr>
        <p:txBody>
          <a:bodyPr/>
          <a:lstStyle/>
          <a:p>
            <a:r>
              <a:rPr lang="ru-RU" sz="2400" dirty="0" smtClean="0"/>
              <a:t>Муниципальное автономное общеобразовательное учреждение</a:t>
            </a:r>
          </a:p>
          <a:p>
            <a:r>
              <a:rPr lang="ru-RU" sz="2400" dirty="0" err="1" smtClean="0"/>
              <a:t>Бегишевская</a:t>
            </a:r>
            <a:r>
              <a:rPr lang="ru-RU" sz="2400" dirty="0" smtClean="0"/>
              <a:t> средняя общеобразовательная школа</a:t>
            </a:r>
          </a:p>
          <a:p>
            <a:endParaRPr lang="ru-RU" dirty="0"/>
          </a:p>
        </p:txBody>
      </p:sp>
      <p:pic>
        <p:nvPicPr>
          <p:cNvPr id="17410" name="Picture 2" descr="C:\Documents and Settings\admin\Рабочий стол\фото презен.музей\SAM_08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612775"/>
            <a:ext cx="5751512" cy="4313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старины</a:t>
            </a:r>
            <a:endParaRPr lang="ru-RU" dirty="0"/>
          </a:p>
        </p:txBody>
      </p:sp>
      <p:pic>
        <p:nvPicPr>
          <p:cNvPr id="18434" name="Picture 2" descr="C:\Documents and Settings\admin\Рабочий стол\фото презен.музей\SAM_07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8435" name="Picture 3" descr="C:\Documents and Settings\admin\Рабочий стол\фото презен.музей\SAM_08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фото презен.музей\SAM_08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3394472" cy="4525963"/>
          </a:xfrm>
          <a:prstGeom prst="rect">
            <a:avLst/>
          </a:prstGeom>
          <a:noFill/>
        </p:spPr>
      </p:pic>
      <p:pic>
        <p:nvPicPr>
          <p:cNvPr id="19459" name="Picture 3" descr="C:\Documents and Settings\admin\Рабочий стол\фото презен.музей\SAM_08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школы</a:t>
            </a:r>
            <a:endParaRPr lang="ru-RU" dirty="0"/>
          </a:p>
        </p:txBody>
      </p:sp>
      <p:pic>
        <p:nvPicPr>
          <p:cNvPr id="20482" name="Picture 2" descr="C:\Documents and Settings\admin\Рабочий стол\фото презен.музей\SAM_08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Рабочий стол\фото презен.музей\SAM_08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фото презен.музей\SAM_08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4038600" cy="3028950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\Рабочий стол\фото презен.музей\SAM_07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Учителя – ветераны педагогического труда»</a:t>
            </a:r>
            <a:endParaRPr lang="ru-RU" dirty="0"/>
          </a:p>
        </p:txBody>
      </p:sp>
      <p:pic>
        <p:nvPicPr>
          <p:cNvPr id="22530" name="Picture 2" descr="C:\Documents and Settings\admin\Рабочий стол\фото презен.музей\SAM_07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\Рабочий стол\фото презен.музей\SAM_07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славы Великой Отечественной войны</a:t>
            </a:r>
            <a:endParaRPr lang="ru-RU" dirty="0"/>
          </a:p>
        </p:txBody>
      </p:sp>
      <p:pic>
        <p:nvPicPr>
          <p:cNvPr id="23554" name="Picture 2" descr="C:\Documents and Settings\admin\Рабочий стол\фото презен.музей\SAM_08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3555" name="Picture 3" descr="C:\Documents and Settings\admin\Рабочий стол\фото презен.музей\SAM_08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Герой Советского Союза </a:t>
            </a:r>
            <a:br>
              <a:rPr lang="ru-RU" dirty="0" smtClean="0"/>
            </a:br>
            <a:r>
              <a:rPr lang="ru-RU" dirty="0" smtClean="0"/>
              <a:t>Первухин Алексей Георгиевич</a:t>
            </a:r>
            <a:endParaRPr lang="ru-RU" dirty="0"/>
          </a:p>
        </p:txBody>
      </p:sp>
      <p:pic>
        <p:nvPicPr>
          <p:cNvPr id="5" name="Picture 2" descr="C:\Documents and Settings\admin\Рабочий стол\фото презен.музей\SAM_08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фото презен.музей\первух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362200"/>
            <a:ext cx="2209800" cy="342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5</Template>
  <TotalTime>39</TotalTime>
  <Words>74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Arial</vt:lpstr>
      <vt:lpstr>Times New Roman</vt:lpstr>
      <vt:lpstr>Шаблон 5</vt:lpstr>
      <vt:lpstr>Роль школьного музея и первичной ветеранской организации в патриотическом воспитании учащихся</vt:lpstr>
      <vt:lpstr>Слайд 2</vt:lpstr>
      <vt:lpstr>Уголок старины</vt:lpstr>
      <vt:lpstr>Слайд 4</vt:lpstr>
      <vt:lpstr>История школы</vt:lpstr>
      <vt:lpstr>Слайд 6</vt:lpstr>
      <vt:lpstr>Учителя – ветераны педагогического труда»</vt:lpstr>
      <vt:lpstr>Уголок славы Великой Отечественной войны</vt:lpstr>
      <vt:lpstr>Герой Советского Союза  Первухин Алексей Георгиевич</vt:lpstr>
      <vt:lpstr>Слайд 10</vt:lpstr>
      <vt:lpstr>В День Победы</vt:lpstr>
      <vt:lpstr>Слайд 12</vt:lpstr>
      <vt:lpstr>Слайд 13</vt:lpstr>
      <vt:lpstr>Слайд 14</vt:lpstr>
      <vt:lpstr>Первичная ветеранская организация</vt:lpstr>
      <vt:lpstr>Самые желанные гости и помощники школы – наши ветераны</vt:lpstr>
      <vt:lpstr>Встреча с поисковым отрядом из г.Тюмени</vt:lpstr>
      <vt:lpstr>Вахта памяти</vt:lpstr>
      <vt:lpstr>      Спасибо за внимание!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школьного музея и первичной ветеранской организации в патриотическом воспитании учащихся</dc:title>
  <dc:creator>Ирина</dc:creator>
  <cp:lastModifiedBy>Ирина</cp:lastModifiedBy>
  <cp:revision>4</cp:revision>
  <dcterms:created xsi:type="dcterms:W3CDTF">2013-01-09T19:13:10Z</dcterms:created>
  <dcterms:modified xsi:type="dcterms:W3CDTF">2013-01-09T19:52:17Z</dcterms:modified>
</cp:coreProperties>
</file>